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81" r:id="rId4"/>
    <p:sldId id="283" r:id="rId5"/>
    <p:sldId id="282" r:id="rId6"/>
    <p:sldId id="284" r:id="rId7"/>
    <p:sldId id="285" r:id="rId8"/>
    <p:sldId id="292" r:id="rId9"/>
    <p:sldId id="293" r:id="rId10"/>
    <p:sldId id="294" r:id="rId11"/>
    <p:sldId id="295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77" r:id="rId21"/>
    <p:sldId id="307" r:id="rId22"/>
    <p:sldId id="313" r:id="rId23"/>
    <p:sldId id="308" r:id="rId24"/>
    <p:sldId id="309" r:id="rId25"/>
    <p:sldId id="310" r:id="rId26"/>
    <p:sldId id="311" r:id="rId27"/>
    <p:sldId id="291" r:id="rId28"/>
    <p:sldId id="31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A0DB-8C6F-462A-AA88-69EF43012C8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1C10-5292-421C-BB22-7BC0F9375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5FBF-C185-4075-8499-1C5F25171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7FBD-390A-43B0-8DB5-DEDCFD55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A70BE-6435-4588-B437-D1594E36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DB3-5B3B-4AC8-BD44-6A509B787F3A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DAE6B-0318-4E60-86AC-67DF003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3835-D8E1-4397-9E1B-57A8B57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DC4F-7F7E-463C-BA7A-B89646A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3046-D9B3-4C52-8D0F-C2019408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EC9DF-8CF7-4CCC-81A6-E8FD296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A3F0-087E-4827-96BC-2698096D500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EB5A1-20BD-4AA4-AAE2-56226049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5047-5F25-4AE1-9421-21932261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9389C7-0CA6-432D-A1E3-049C14E0D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0FC7E-2C2E-48AC-8E6E-9423F8E3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B942-E575-4919-9BA2-3659B42C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BA1-B82B-43BC-AF92-0AAC480A904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CDEFF-2062-48D6-A451-7DC0D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EB5D1-87E1-437E-A6F9-ADBA42C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A76C-ACFD-4ABA-A9FA-90E5B50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D45E5-0DA3-4946-8D2E-CDD1DB5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FCAE-A149-45E2-B0B5-0A0D762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F380-F8F1-47CE-A7C8-CE05B8AFA577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F27E-D4EC-4713-A6A2-3BD470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DFDB5-53F0-4155-9087-C4D0CF9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AE57-FEC0-4235-A54F-826CC89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37D9F-FF83-4AA4-ADC7-F316CB58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4ED07-6099-4488-B68C-930A1B1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3B15-4626-49DB-81EB-669AB7210480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D527C-3A12-4565-8C4A-A0A59CF2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F87D3-B4BB-4B0D-854F-BFFE7A0A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6A40-C6E9-4A35-8919-E70A575C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8C765-C645-4C6E-818D-BD0B54F39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71BC-3D50-4CA6-8A80-DDA5763D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FD37-6A18-4D26-95BD-62754BF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331C-1658-40AC-B5A5-1E4CDCD38D7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99344-F116-4FB6-BEDD-28437EAB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3D871-4F02-4368-A109-DBE61D46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D44C-8462-4CED-A656-BEBAEC9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E19D1-7479-4DE1-ACF4-9A75F9D3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6A676-AE51-426D-B6E1-CE15CBE11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3F374-4A36-4CC6-A1BD-219A258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F718C-747E-41A9-A518-4D584D3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0DE63-7FBB-481E-9530-2C0F0FD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A2C6-6263-482F-9A22-DB7D64679408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C21D99-A8B5-4FF2-A612-0EEB7AE6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80358-3949-45C1-86DE-CF9F5661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0204-8190-44D2-B1E3-16598633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9B00F5-FE81-4034-8EFC-7A90E2FD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E951-D4B5-4DF5-9429-171DC42C8B8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7B8C4-DB0C-46F6-88CF-AE33334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40E0-E031-4018-9697-1CC2F041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3A7C3-EFE9-48D2-AFB8-6253376A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9FE-C000-45F5-9E07-359919692112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F2B01F-E9F7-4A93-A8E1-1A009BC6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80CA-E2D9-4E6E-8DB3-5B065BA0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B2FE8-5DA4-40CE-8AFB-BE07CB91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00D1-AA48-423A-B755-9E609BF0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AE679-967E-422A-A8F8-FB552D5C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48DED-CFDA-4997-83F8-C4AEB48A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872D-864F-4DC6-B163-297C5E9644B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E8751-8134-42F8-B21D-CF8EB6DD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6C7C2-7C96-46AB-A6D1-056D1EEF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F40A-D5B7-472C-97C4-5142696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798649-FF30-4967-A477-62F8005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A7B41-65D4-4385-A501-108AAB17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49A2E-A96A-440B-8D62-7A7B68F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69B-962D-4387-8322-F333BA44FB5E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35D0-7329-4359-B4D5-4FA0AE4A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912BC-7BEF-4AF6-8FDB-F098CCC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2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D99FC7-CBB8-4EEA-9263-E95CCF1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00E9-B4E0-45A4-BAC9-AF74374A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038E3-4343-4549-803B-CC3175F42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2B9B-2658-4C08-AE13-B965FE3E686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CA99-4BCB-46FD-A2E0-0E6E4251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E00D4-8DC0-4C6D-B407-A5706D04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test</a:t>
            </a:r>
            <a:endParaRPr lang="ko-KR" altLang="en-US" sz="3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F74F6-079E-4668-9AE8-44F366F9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6" y="2378962"/>
            <a:ext cx="4569761" cy="3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07B91-BA5D-48D3-A5BC-12D82A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1BB0A2-9A50-4C29-8125-F763CE66C5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BC0C-DBE7-4525-B33C-089E6F17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F3ED892-10FB-4904-B52A-05B5EDF9C32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0B56C49-F350-4693-B278-2794E7F9E175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0C4E81-3518-4104-A2AB-BA46CB6D3D8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B3C0F-EAD2-46E9-88BB-8824E225CF3C}"/>
              </a:ext>
            </a:extLst>
          </p:cNvPr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6F94AA-D87E-4353-AC7B-313E1150D4E4}"/>
                </a:ext>
              </a:extLst>
            </p:cNvPr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22B0C-C569-4973-9515-79C6470E786A}"/>
                </a:ext>
              </a:extLst>
            </p:cNvPr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A638A1C8-7591-4FC4-8953-70A16889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3C6B0-C292-42DF-A6AE-0139D8AF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5F397-8409-446F-BD59-07EFEA8D3AE3}"/>
              </a:ext>
            </a:extLst>
          </p:cNvPr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001D-5DD5-4883-B319-71E8E30F83B4}"/>
              </a:ext>
            </a:extLst>
          </p:cNvPr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</p:spTree>
    <p:extLst>
      <p:ext uri="{BB962C8B-B14F-4D97-AF65-F5344CB8AC3E}">
        <p14:creationId xmlns:p14="http://schemas.microsoft.com/office/powerpoint/2010/main" val="361988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B157384B-9B58-4B2A-9CD1-1BF625F5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82FC20-174B-4F80-9F10-382197E7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9EC13-7BC6-4236-B97A-1829BB0064AB}"/>
              </a:ext>
            </a:extLst>
          </p:cNvPr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47516-AEE3-46ED-A453-79B38AAA2439}"/>
              </a:ext>
            </a:extLst>
          </p:cNvPr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659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13BB888-51CC-452C-A9A7-EE81A17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A51644-B0E9-43B0-8119-227FE3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FAA81A-8DB3-4073-BE76-198B54B64A83}"/>
              </a:ext>
            </a:extLst>
          </p:cNvPr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A2C6-F05E-4DE5-80FD-F5B2104F4097}"/>
              </a:ext>
            </a:extLst>
          </p:cNvPr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935B7-F1AE-482C-8D84-FC0C342672C2}"/>
              </a:ext>
            </a:extLst>
          </p:cNvPr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https://www.today.com/parents/most-popular-baby-names-2016-t111499 </a:t>
            </a:r>
          </a:p>
        </p:txBody>
      </p:sp>
    </p:spTree>
    <p:extLst>
      <p:ext uri="{BB962C8B-B14F-4D97-AF65-F5344CB8AC3E}">
        <p14:creationId xmlns:p14="http://schemas.microsoft.com/office/powerpoint/2010/main" val="6124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4F5A7177-437F-4E08-8C89-AB3749AB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296"/>
            <a:ext cx="5162195" cy="4116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4B85F-4AB3-4669-9849-8F1BC3D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2" y="1835296"/>
            <a:ext cx="5162198" cy="411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95B1A-F9A6-4E86-8D15-E82CD18B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1213"/>
            <a:ext cx="5166810" cy="4120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C8BA0-B89B-4244-B555-0017841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0" y="1751213"/>
            <a:ext cx="5182410" cy="41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9A567-70A1-4566-8E5D-EAE74D9F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95" y="1129167"/>
            <a:ext cx="3980643" cy="5571510"/>
          </a:xfrm>
          <a:prstGeom prst="rect">
            <a:avLst/>
          </a:prstGeom>
        </p:spPr>
      </p:pic>
      <p:pic>
        <p:nvPicPr>
          <p:cNvPr id="6" name="그림 5" descr="실내, 사람, 놓은이(가) 표시된 사진&#10;&#10;자동 생성된 설명">
            <a:extLst>
              <a:ext uri="{FF2B5EF4-FFF2-40B4-BE49-F238E27FC236}">
                <a16:creationId xmlns:a16="http://schemas.microsoft.com/office/drawing/2014/main" id="{BF17B56B-EC2E-4891-A65F-D98FB0899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33" y="1178487"/>
            <a:ext cx="3980642" cy="53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9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8BB81-4C46-41DE-9468-AA56D794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13" y="1163388"/>
            <a:ext cx="3953200" cy="5513854"/>
          </a:xfrm>
          <a:prstGeom prst="rect">
            <a:avLst/>
          </a:prstGeom>
        </p:spPr>
      </p:pic>
      <p:pic>
        <p:nvPicPr>
          <p:cNvPr id="12" name="그림 11" descr="아기, 실내, 사람, 침대이(가) 표시된 사진&#10;&#10;자동 생성된 설명">
            <a:extLst>
              <a:ext uri="{FF2B5EF4-FFF2-40B4-BE49-F238E27FC236}">
                <a16:creationId xmlns:a16="http://schemas.microsoft.com/office/drawing/2014/main" id="{1D86E46F-6CA9-4651-BC3B-84B93169D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31" y="1163389"/>
            <a:ext cx="4099372" cy="54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7E57-938A-4DF6-B6BE-D9CBEC27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67" y="1993490"/>
            <a:ext cx="4233665" cy="3322785"/>
          </a:xfrm>
          <a:prstGeom prst="rect">
            <a:avLst/>
          </a:prstGeom>
        </p:spPr>
      </p:pic>
      <p:pic>
        <p:nvPicPr>
          <p:cNvPr id="15" name="그림 14" descr="실내, 침대, 열기이(가) 표시된 사진&#10;&#10;자동 생성된 설명">
            <a:extLst>
              <a:ext uri="{FF2B5EF4-FFF2-40B4-BE49-F238E27FC236}">
                <a16:creationId xmlns:a16="http://schemas.microsoft.com/office/drawing/2014/main" id="{F0816690-28C7-4AA2-A461-2407CB52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9" y="2265259"/>
            <a:ext cx="4327260" cy="28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선정 동기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한계점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4247"/>
            <a:ext cx="8953443" cy="53301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009774" y="313764"/>
            <a:ext cx="9130263" cy="699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Google Cloud Vision API </a:t>
            </a:r>
            <a:r>
              <a:rPr lang="ko-KR" altLang="en-US" sz="3600" dirty="0"/>
              <a:t>사용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170BD5-15EE-4A03-A932-E1DFEE7076D2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AB6C4F23-55A1-4A10-ACE7-A5B72E28573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227B3F-77FE-4A75-8E2A-6B487C6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56161B-E646-4F48-A061-FF3191695B0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https://cloud.google.com/vision/docs/detecting-faces</a:t>
            </a:r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1391093" y="365125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Google Cloud Vision API </a:t>
            </a:r>
            <a:r>
              <a:rPr lang="ko-KR" altLang="en-US" sz="3200" dirty="0"/>
              <a:t>사용 후 결과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2989AD-7F9F-4D84-BEAA-FA61DAD7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20" y="1592967"/>
            <a:ext cx="3084019" cy="43165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58F42E2-2440-4FC0-89C6-8C2A8AAD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03" y="1592967"/>
            <a:ext cx="3120761" cy="43527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9B2494-DCB6-4BB8-A4D5-89D8BE2BD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028" y="2698511"/>
            <a:ext cx="2682633" cy="21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905562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Emotion recognition </a:t>
            </a:r>
            <a:r>
              <a:rPr lang="ko-KR" altLang="en-US" sz="3600" dirty="0"/>
              <a:t>수행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  <p:extLst>
      <p:ext uri="{BB962C8B-B14F-4D97-AF65-F5344CB8AC3E}">
        <p14:creationId xmlns:p14="http://schemas.microsoft.com/office/powerpoint/2010/main" val="14509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8A348A-7F8D-4C5D-B374-BD0F65C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BFDCC-9E24-432C-AFBF-0BE778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1704783"/>
            <a:ext cx="4467797" cy="426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A3803-B3C4-4307-BE3E-308C333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71" y="1608669"/>
            <a:ext cx="3675523" cy="42620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CEB488-FC71-4064-A729-07AD687EBFB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8C8FD675-FF86-45E7-8085-3FC82139558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C28171-6BE2-43A1-8637-ADBC51D42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4F8D27A-932F-4D1D-8201-576BFA5C8D1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92723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699B5-80C0-4C84-9617-09FFDD27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D1489-4878-4C54-9D88-DCC4E64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1" y="1477968"/>
            <a:ext cx="4600085" cy="4600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F5A00-D8B3-4ECC-BA3F-C052F4A4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5" y="1569049"/>
            <a:ext cx="3755172" cy="46000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B7FD5A-0C40-40DC-A64A-F330BA88287E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FAFA539-3C29-4D78-8BF4-02AEA2881F7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58A23EF-E358-4D83-BDF9-994F771A24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B039E90-ADA9-40DA-B8AD-2B99B61FF7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72338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AC933-70BB-465E-BBC1-C68051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B3B0C-4A11-43FD-952D-79C3FA0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1" y="1767777"/>
            <a:ext cx="4116438" cy="3686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A3D9B-E5E0-4853-9BA3-90269101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60" y="1612266"/>
            <a:ext cx="4043257" cy="3997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2322A5-4D44-4963-8CAB-264184B5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992" y="1978171"/>
            <a:ext cx="4171324" cy="32657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6A440E7-5748-4465-8B3D-9E8602A321B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85EF365-3902-4C3F-AB32-926BB5F98383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D9D40F-3C8F-4E03-B7E1-67DB35E6E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00C66B68-889C-41DA-A238-E04E30C78C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98684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F6DB-7243-4109-875C-5D30CF72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0" y="1264112"/>
            <a:ext cx="4196757" cy="4840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4B276-D753-4872-BBA4-BD8828FD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77" y="1264112"/>
            <a:ext cx="4196757" cy="4995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718A7-6480-4844-BADA-81028BF3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638" y="1369846"/>
            <a:ext cx="4011572" cy="47349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3791494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905562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한계점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 내용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0D73F-0B7F-4CE3-8E7D-C09CB98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4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348753" y="365126"/>
            <a:ext cx="7942730" cy="66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4AD22A-8F4B-4D0F-81CE-3B6141FD21F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E446A026-3CB6-4FF2-87B7-C72B677F37B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소개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852FED-FA83-491A-BE48-D73EE68AD9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04002" y="389428"/>
            <a:ext cx="7978516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미숙아</a:t>
            </a:r>
            <a:r>
              <a:rPr lang="en-US" altLang="ko-KR" sz="3300" dirty="0"/>
              <a:t> / </a:t>
            </a:r>
            <a:r>
              <a:rPr lang="ko-KR" altLang="en-US" sz="3300" dirty="0"/>
              <a:t>조산아의 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494CD9-D3B5-4D81-B0AF-97F817D9E411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AE84CCF0-6A15-4BCF-B23D-312B383C73FD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연구 배경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1275EB-DF1A-4CA9-A434-EB735008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6"/>
            <a:ext cx="10515600" cy="648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2019</a:t>
            </a:r>
            <a:r>
              <a:rPr lang="ko-KR" altLang="en-US" sz="3300" dirty="0"/>
              <a:t>년 출생 통계</a:t>
            </a:r>
            <a:r>
              <a:rPr lang="en-US" altLang="ko-KR" sz="3300" dirty="0"/>
              <a:t>(</a:t>
            </a:r>
            <a:r>
              <a:rPr lang="ko-KR" altLang="en-US" sz="3300" dirty="0"/>
              <a:t>전국</a:t>
            </a:r>
            <a:r>
              <a:rPr lang="en-US" altLang="ko-KR" sz="3300" dirty="0"/>
              <a:t>)</a:t>
            </a:r>
            <a:endParaRPr lang="ko-KR" altLang="en-US" sz="3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B8BB63-7E33-43B4-88BC-50F33CA4724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AECF5B79-2634-4614-98A8-DA8DF6024E90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24F5CC-8340-42D5-98F9-D7EBEFC2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6"/>
            <a:ext cx="10515600" cy="66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출생아</a:t>
            </a:r>
            <a:r>
              <a:rPr lang="en-US" altLang="ko-KR" sz="3300" dirty="0"/>
              <a:t> </a:t>
            </a:r>
            <a:r>
              <a:rPr lang="ko-KR" altLang="en-US" sz="33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CB9AD6-0E10-495E-AE95-04065121388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CF863D73-D661-4DE3-AF29-C91EBCF2F97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A585AA-B9FC-45B9-8027-A05EB5AA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3834" y="1860997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2558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014528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142288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436928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5840801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316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아기의 웃는 모습의 장면을 실시간으로 부모님께 전송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9F4E58-513E-47A6-94AB-56BD87DD563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8994AF6A-75EE-4827-AB48-A934B9C2481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683282B-39C1-471E-B3D7-6A53264F0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7BCC4-CF7E-46EE-ACE2-42B86FC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3190B-E922-4BE0-B7F5-F2B02710ACCF}"/>
              </a:ext>
            </a:extLst>
          </p:cNvPr>
          <p:cNvSpPr txBox="1"/>
          <p:nvPr/>
        </p:nvSpPr>
        <p:spPr>
          <a:xfrm>
            <a:off x="861237" y="1562986"/>
            <a:ext cx="972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detection</a:t>
            </a:r>
          </a:p>
          <a:p>
            <a:r>
              <a:rPr lang="en-US" altLang="ko-KR" dirty="0"/>
              <a:t>Emotion recognition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146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612</Words>
  <Application>Microsoft Office PowerPoint</Application>
  <PresentationFormat>와이드스크린</PresentationFormat>
  <Paragraphs>118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19</cp:revision>
  <dcterms:created xsi:type="dcterms:W3CDTF">2020-12-20T06:39:37Z</dcterms:created>
  <dcterms:modified xsi:type="dcterms:W3CDTF">2020-12-20T11:19:53Z</dcterms:modified>
</cp:coreProperties>
</file>